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88" d="100"/>
          <a:sy n="88" d="100"/>
        </p:scale>
        <p:origin x="57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94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5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46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07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Display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6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100" dirty="0" err="1">
                <a:solidFill>
                  <a:srgbClr val="54BC9B"/>
                </a:solidFill>
              </a:rPr>
              <a:t>projection</a:t>
            </a:r>
            <a:r>
              <a:rPr lang="pt-BR" sz="3000" b="1" spc="100" dirty="0">
                <a:solidFill>
                  <a:srgbClr val="54BC9B"/>
                </a:solidFill>
              </a:rPr>
              <a:t> displays </a:t>
            </a:r>
            <a:r>
              <a:rPr lang="pt-BR" sz="3000" b="1" spc="100" dirty="0" err="1">
                <a:solidFill>
                  <a:srgbClr val="54BC9B"/>
                </a:solidFill>
              </a:rPr>
              <a:t>containing</a:t>
            </a:r>
            <a:r>
              <a:rPr lang="pt-BR" sz="3000" b="1" spc="100" dirty="0">
                <a:solidFill>
                  <a:srgbClr val="54BC9B"/>
                </a:solidFill>
              </a:rPr>
              <a:t> RGB </a:t>
            </a:r>
            <a:r>
              <a:rPr lang="pt-BR" sz="3000" b="1" spc="100" dirty="0" err="1">
                <a:solidFill>
                  <a:srgbClr val="54BC9B"/>
                </a:solidFill>
              </a:rPr>
              <a:t>sources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cinemas, home </a:t>
            </a:r>
            <a:r>
              <a:rPr lang="pt-BR" sz="3000" b="1" spc="100" dirty="0" err="1">
                <a:solidFill>
                  <a:srgbClr val="54BC9B"/>
                </a:solidFill>
              </a:rPr>
              <a:t>videos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simulators</a:t>
            </a:r>
            <a:r>
              <a:rPr lang="pt-BR" sz="3000" b="1" spc="100" dirty="0" smtClean="0">
                <a:solidFill>
                  <a:srgbClr val="54BC9B"/>
                </a:solidFill>
              </a:rPr>
              <a:t> etc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DISPLAY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63587" y="3717032"/>
            <a:ext cx="7416824" cy="3075363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3463" y="3977162"/>
            <a:ext cx="6817072" cy="26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8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 </a:t>
            </a:r>
            <a:r>
              <a:rPr lang="pt-BR" sz="4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Projection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75657" y="1719391"/>
            <a:ext cx="6120680" cy="5058508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196" y="1916832"/>
            <a:ext cx="5781124" cy="470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5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33205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They</a:t>
            </a:r>
            <a:r>
              <a:rPr lang="pt-BR" sz="3000" b="1" spc="100" dirty="0" smtClean="0">
                <a:solidFill>
                  <a:srgbClr val="54BC9B"/>
                </a:solidFill>
              </a:rPr>
              <a:t> are </a:t>
            </a:r>
            <a:r>
              <a:rPr lang="pt-BR" sz="3000" b="1" spc="100" dirty="0" err="1">
                <a:solidFill>
                  <a:srgbClr val="54BC9B"/>
                </a:solidFill>
              </a:rPr>
              <a:t>often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superior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other</a:t>
            </a:r>
            <a:r>
              <a:rPr lang="pt-BR" sz="3000" b="1" spc="100" dirty="0">
                <a:solidFill>
                  <a:srgbClr val="54BC9B"/>
                </a:solidFill>
              </a:rPr>
              <a:t> displays </a:t>
            </a:r>
            <a:r>
              <a:rPr lang="pt-BR" sz="3000" b="1" spc="100" dirty="0" err="1">
                <a:solidFill>
                  <a:srgbClr val="54BC9B"/>
                </a:solidFill>
              </a:rPr>
              <a:t>concerning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possible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screen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dimensions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chemeClr val="bg1"/>
                </a:solidFill>
              </a:rPr>
              <a:t>resolution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color </a:t>
            </a:r>
            <a:r>
              <a:rPr lang="pt-BR" sz="3000" b="1" spc="100" dirty="0" err="1">
                <a:solidFill>
                  <a:schemeClr val="bg1"/>
                </a:solidFill>
              </a:rPr>
              <a:t>saturation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HOWEVER . . 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 PROJECTION DISPLAYS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4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5004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...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further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reductions</a:t>
            </a:r>
            <a:r>
              <a:rPr lang="pt-BR" sz="3000" b="1" spc="100" dirty="0">
                <a:solidFill>
                  <a:schemeClr val="bg1"/>
                </a:solidFill>
              </a:rPr>
              <a:t> in </a:t>
            </a:r>
            <a:r>
              <a:rPr lang="pt-BR" sz="3000" b="1" spc="100" dirty="0" err="1">
                <a:solidFill>
                  <a:schemeClr val="bg1"/>
                </a:solidFill>
              </a:rPr>
              <a:t>manufacturing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costs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will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essential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deep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market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penetration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 PROJECTION DISPLAYS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9199" y="349771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1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SCIENTIFIC AREA!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5680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98</Words>
  <Application>Microsoft Macintosh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12</cp:revision>
  <dcterms:created xsi:type="dcterms:W3CDTF">2017-03-08T21:43:37Z</dcterms:created>
  <dcterms:modified xsi:type="dcterms:W3CDTF">2017-09-19T20:18:40Z</dcterms:modified>
</cp:coreProperties>
</file>